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730" r:id="rId2"/>
    <p:sldId id="731" r:id="rId3"/>
    <p:sldId id="732" r:id="rId4"/>
    <p:sldId id="733" r:id="rId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94"/>
  </p:normalViewPr>
  <p:slideViewPr>
    <p:cSldViewPr snapToGrid="0">
      <p:cViewPr varScale="1">
        <p:scale>
          <a:sx n="111" d="100"/>
          <a:sy n="111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7A650-666B-524C-89E7-93CAF3DF3D5D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D8BF4-6EAE-FA41-B6E4-3DFF6E09446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819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4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7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87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1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F6F1-223C-C191-365F-F970E713C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B80B4-A89E-D96B-205A-F22E45C63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26EA-C7B0-7A67-6626-BAA7B390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0545B-7EF7-37A5-DC55-8D76113E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8FA6-4BE2-69AA-AD88-4C1AE084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117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C3F0-68EE-B602-1D99-25EDD726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01A4C-9B97-117C-D902-15D48D611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82B2-5F1A-17B5-C2B5-09A98AC3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4561B-CE0D-1013-7B9B-C1367D0B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2D8B-DF5D-5D18-2D20-B37658E2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52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1CD6C-E503-272E-AF8D-281C37C40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7E9F4-A645-D32F-E029-1FE79F19E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A34A5-509A-6D03-CC2E-AF9E8308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0264-D5F6-BCE6-1A3A-43040867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84392-65D8-5EE3-1719-24863BD5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1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3FB4-E8CD-31C9-2936-89851BA3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7C69B-D01A-6C10-E4FA-8E3607DE0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86F0-00FA-B6A9-7FC5-6735A92A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75B8D-8E1B-0F90-A294-D0E0FAFE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C97AA-63F8-DAD2-C30F-F96CA681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6610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19CE-8E15-6FC0-82AC-B7FEABA6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EEEE7-332C-6452-BCAC-BF38EF6CE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C833-931C-9E3F-9D0B-22DB0862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E71-2294-D681-0FA3-7059476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B6793-7058-7C54-D4B0-95BDBED5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534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EC6D-2E20-98EE-9A9A-0E00FB76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508D-1C66-88AE-5C97-68914A906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038E6-B948-F12B-E3EF-1DA90CDC3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20E79-7C98-8D04-337F-7AA9D86D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0D152-0243-8C09-B4CF-964FDD7C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E131F-86B2-4F7B-41CF-8CAC8B31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059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BEE-EDBF-2E9D-A332-B511E00A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A137-6E5D-34DF-CE8A-74E82F6E9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7204E-61AE-2CAA-A90F-D7EE16F13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33860-226B-5FE6-57E5-8300E457A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94633-51E7-D7DE-330F-04147E52E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DEE0D-11B5-272E-A33F-77E6C7DB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58CEC-C185-6E98-B200-EE0A6FCB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9ABCD-EDA3-0DAC-2D13-69715E32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44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7C95-5FB6-DE64-F3C3-0AAF9538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E3804-632C-A6D0-A1C2-4431CC9A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017F4-70B0-554A-DBF1-DB932AE9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C41EA-70A3-20B8-980C-AE2FBF92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6124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2DFFA-5B7F-7625-60BE-DE30993D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16990-F6A1-2A68-615A-F83ECC7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3A531-3035-B0FA-8F53-9688A35E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934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8098-7FBA-F747-202A-C0FDBEC2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BE49-E090-9D8B-982F-6D0414E2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7820D-3D21-AE6D-22E4-A91E139D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545F0-85BB-8D52-C100-1CE40643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C4476-3087-602F-932F-4F68F4FA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A27B8-45E8-621D-8729-FB7DA5E5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966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5717-AEE4-9902-9685-1A82C252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7D40D-8375-6258-936B-A4B8E56BB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4BFD9-1263-E5B4-4115-61881B447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4F1F7-999B-DCFC-B507-CE91BE09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5FB9-835C-36E7-64A8-440253F0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F00D4-A49E-BD84-6BFA-1034D2B4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72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3F4FB-38AE-3E84-C248-582C98FD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F4731-D231-26D5-BE52-E386FEFE0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D04F-BC36-21ED-E46D-82B2C73B1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C70D-1D58-8749-88CB-CBCB1804B216}" type="datetimeFigureOut">
              <a:rPr lang="en-VN" smtClean="0"/>
              <a:t>28/06/2025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6609-7873-9338-8B86-B0D145D2E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7858-F677-EC89-7389-19882ECB3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781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8450850" cy="5172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HƯỚNG DẪNĐĂNG KÝ SINH TRẮC HỌC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93212-C8AB-1BDB-B18E-FA1EA7745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915" y="920223"/>
            <a:ext cx="7772400" cy="62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3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9261078" cy="5172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HƯỚNG DẪN ĐĂNG KÝ SINH TRẮC HỌC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E39CB-C64E-5C31-1E13-A174F4F1D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968" y="843024"/>
            <a:ext cx="7772400" cy="632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8450850" cy="5172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HƯỚNG DẪNĐĂNG KÝ SINH TRẮC HỌC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057BF-6FE1-118D-C521-56537128A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692" y="921787"/>
            <a:ext cx="7772400" cy="58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8450850" cy="51722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 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HƯỚNG DẪN ĐĂNG KÝ SINH TRẮC HỌC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D4B36-5E7B-BEB9-42C9-E678B91E5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789" y="915570"/>
            <a:ext cx="7772400" cy="56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106</Words>
  <Application>Microsoft Macintosh PowerPoint</Application>
  <PresentationFormat>Widescreen</PresentationFormat>
  <Paragraphs>12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2025-06-18T00:54:21Z</dcterms:created>
  <dcterms:modified xsi:type="dcterms:W3CDTF">2025-06-27T17:57:43Z</dcterms:modified>
</cp:coreProperties>
</file>